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659D-9FD8-4DE8-8D59-E3C413815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9A113-4B93-4AC8-9547-D91650408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59E05-BC91-41FD-9774-5F154591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08C5-4253-4AD2-9898-490D0BE7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B67C2-FA83-47BE-A99F-9A644B6D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17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A6C1-07B0-4462-8C2D-FDE6F0D4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7D3D-C646-411B-8246-22FA372E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CD6A5-3F8C-421F-9288-5AEF550F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38951-D13E-4761-BF0E-A570C9C6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DFDED-A4F7-4D19-BCFD-624C2C87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108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51221-E2ED-4AB0-B84E-CAE740D89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84BF-DAD8-4F2D-9ED5-D4C72F40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5DCA-0BF5-4BF4-B545-F0B0D6FC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D6CB1-1D8A-414E-B0B9-570F7597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76D52-2B93-44BE-AC97-B56DBD74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169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8C031-F8A5-43B2-9376-DB69F1B1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142E-D991-4CF8-8027-14FAA1168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3AD4E-D742-4F3E-BD2D-D4CAB9F2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3C26-99E4-4F3F-B577-CD1F1956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20DFA-2346-4458-99FD-13A5EDC4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156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1C1A-9DB1-42DB-9DCE-86D836771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2D0CB-F524-4959-99AF-9158AA22A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3A5F-576A-43A3-BEC6-1446DDA9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493F0-ED52-4AE9-8C90-E5DC48B9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BD72D-E326-4DB3-8D2F-CD61EC4D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681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B29B-7EFF-4732-9C05-9A3A3A29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84123-EE01-42FC-AC2D-A6D28D4C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FFFE4-F7E1-4A05-B669-A19D21FD5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BAB2B-1560-46F6-8E0E-9F88C0EF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C6583-66AF-4C97-9E17-C236BD66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EB4A3-D097-4635-8203-B58C47C7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31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42484-36F3-4E04-8A6F-D9E2BBD1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4098C-9A43-494C-9728-F3E16E087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6C9C5-8712-4F67-BD43-E3ACB96EF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4A1D2-6C12-4618-B575-EF694DA95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EC852-B5EC-4DA9-B982-1C07684AD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8C2C9-5FF9-4D65-907D-29E0625A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14548-7B64-4BCB-A303-AD95E6F1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5CED9-EC12-4A7B-839E-DA5F3510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638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70FA-E9E0-49B8-9ABF-E1E9590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3CD4E6-DA67-4DCA-8953-436FA73E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DC724-05E0-4C1F-B76C-DD7DC405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737CC-5486-47D9-9B88-BF508166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40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66925-B739-4049-9D04-9001C14D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21889-6627-4B3D-B7DF-F64A3ED0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5A13D-817C-4694-80AB-0EB1BF85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007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48DE3-5BEB-4A1E-A6F6-7357C0CE0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5EFF-4FA4-49B5-BF96-F298897AB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F58EE-B4A5-4537-BF3A-FA8E1CD42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273AF-1D9B-4EF8-8C1A-4FA9D3A4B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2C459-F8D9-402D-BCBD-38955A2E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A95D7-1A88-4C73-B4DE-2AD529E9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65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CDEF-3221-44AF-BAF1-A382F065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88199-0304-40D6-8513-0E80897AC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D1D0D-3267-4AC6-AA67-62FC3A0A6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A0D8-BB55-451E-97AA-6F813A48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6528E-4D04-4D44-B3D4-3F9EBADA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F345C-DF2F-416B-9174-0AAB76F2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112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AE6C1-EA91-4322-A6A9-AF7A7951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6D6E1-20A9-4756-BB40-5584184C1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00F2-3AAE-4371-BBE3-529CCBF4C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051C-799C-4F0E-B4AB-5E22D25D0341}" type="datetimeFigureOut">
              <a:rPr lang="lt-LT" smtClean="0"/>
              <a:t>2023-03-02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C2D0E-8513-4B82-9231-68D19A2F8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32AB-6263-44D9-B8DF-09EC34D11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B076-5851-402C-AFA9-7794F5660D2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94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C700C9-7C73-4786-81A9-BF6A6D23C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3206"/>
            <a:ext cx="12256562" cy="709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1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Aušra Gelbūdienė</dc:creator>
  <cp:lastModifiedBy>Aušra Gelbūdienė</cp:lastModifiedBy>
  <cp:revision>26</cp:revision>
  <dcterms:created xsi:type="dcterms:W3CDTF">2022-03-14T12:17:32Z</dcterms:created>
  <dcterms:modified xsi:type="dcterms:W3CDTF">2023-03-02T07:43:31Z</dcterms:modified>
</cp:coreProperties>
</file>